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7" r:id="rId5"/>
    <p:sldId id="259" r:id="rId6"/>
    <p:sldId id="262" r:id="rId7"/>
    <p:sldId id="268" r:id="rId8"/>
    <p:sldId id="265" r:id="rId9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620B45-89FE-4D16-A724-A70A3D8BBCD6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8DCE66-D180-40CB-819D-6D80FA9C30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ecoguia.com/img/contaminacion%20aire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images/search?text=&#1082;&#1072;&#1088;&#1090;&#1080;&#1085;&#1082;&#1080;%20&#1101;&#1083;&#1077;&#1082;&#1090;&#1088;&#1086;&#1076;&#1074;&#1080;&#1075;&#1072;&#1090;&#1077;&#1083;&#1100;%20&#1087;&#1086;&#1089;&#1090;&#1086;&#1103;&#1085;&#1085;&#1086;&#1075;&#1086;%20&#1090;&#1086;&#1082;&#1072;&amp;noreask=1&amp;img_url=http://ingenious.ucoz.ru/_pu/0/52106741.jpg&amp;pos=14&amp;rpt=simage&amp;lr=1082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0003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hangingPunct="0"/>
            <a:r>
              <a:rPr lang="ru-RU" sz="3600" i="1" dirty="0" smtClean="0"/>
              <a:t>Физический фестиваль     «Физика </a:t>
            </a:r>
            <a:r>
              <a:rPr lang="ru-RU" sz="3600" i="1" smtClean="0"/>
              <a:t>– наука любознательных </a:t>
            </a:r>
            <a:r>
              <a:rPr lang="ru-RU" sz="3600" i="1" dirty="0" smtClean="0"/>
              <a:t>исследователей окружающего мира»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err="1" smtClean="0"/>
              <a:t>г.Ефремов</a:t>
            </a:r>
            <a:r>
              <a:rPr lang="ru-RU" smtClean="0"/>
              <a:t> </a:t>
            </a:r>
            <a:r>
              <a:rPr lang="ru-RU" smtClean="0"/>
              <a:t>2022г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МКОУ «Никольская ОШ №28»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Номинация:</a:t>
            </a:r>
          </a:p>
          <a:p>
            <a:r>
              <a:rPr lang="ru-RU" dirty="0" smtClean="0"/>
              <a:t>Самоходное движущееся  устройство.</a:t>
            </a:r>
          </a:p>
          <a:p>
            <a:r>
              <a:rPr lang="ru-RU" dirty="0" smtClean="0"/>
              <a:t>Авторы: Сафонов Антон</a:t>
            </a:r>
          </a:p>
          <a:p>
            <a:r>
              <a:rPr lang="ru-RU" dirty="0" smtClean="0"/>
              <a:t>ученик 8 класса</a:t>
            </a:r>
          </a:p>
          <a:p>
            <a:r>
              <a:rPr lang="ru-RU" dirty="0" smtClean="0"/>
              <a:t>Руководитель: Савина В.Н. –</a:t>
            </a:r>
          </a:p>
          <a:p>
            <a:r>
              <a:rPr lang="ru-RU" dirty="0" smtClean="0"/>
              <a:t>учитель физики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Задачи: используя литературу и Интернет-ресурсы изучить основные узлы и детали электромобиля; начертить   электрическую схему ; изготовить модель  электромобиля.</a:t>
            </a:r>
          </a:p>
          <a:p>
            <a:r>
              <a:rPr lang="ru-RU" dirty="0" smtClean="0"/>
              <a:t>Объект: </a:t>
            </a:r>
          </a:p>
          <a:p>
            <a:r>
              <a:rPr lang="ru-RU" dirty="0" smtClean="0"/>
              <a:t>электромобиль</a:t>
            </a:r>
          </a:p>
          <a:p>
            <a:pPr algn="ctr"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effectLst/>
              </a:rPr>
              <a:t>Цель: сконструировать и изготовить  модель электромобиля</a:t>
            </a:r>
            <a:endParaRPr lang="ru-RU" sz="2800" i="1" dirty="0">
              <a:effectLst/>
            </a:endParaRPr>
          </a:p>
        </p:txBody>
      </p:sp>
      <p:pic>
        <p:nvPicPr>
          <p:cNvPr id="7" name="Picture 9" descr="42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286124"/>
            <a:ext cx="4465637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3686172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Одной из больших проблем, связанных с загрязнением атмосферного воздуха, являются выхлопные  газы, выделяемые двигателями </a:t>
            </a:r>
          </a:p>
          <a:p>
            <a:r>
              <a:rPr lang="ru-RU" sz="2000" dirty="0" smtClean="0"/>
              <a:t>внутреннего сгорания. </a:t>
            </a:r>
            <a:endParaRPr lang="ru-RU" sz="2000" dirty="0"/>
          </a:p>
          <a:p>
            <a:r>
              <a:rPr lang="ru-RU" sz="2000" dirty="0" smtClean="0"/>
              <a:t>Решением этой проблемы является электромобиль.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Актуальность:</a:t>
            </a:r>
            <a:endParaRPr lang="ru-RU" sz="3200" i="1" dirty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11638" y="1214422"/>
            <a:ext cx="4608512" cy="5167328"/>
            <a:chOff x="521" y="1842"/>
            <a:chExt cx="2903" cy="1996"/>
          </a:xfrm>
        </p:grpSpPr>
        <p:pic>
          <p:nvPicPr>
            <p:cNvPr id="5" name="Picture 11" descr="Картинка 15 из 22956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1" y="1842"/>
              <a:ext cx="2903" cy="1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521" y="1842"/>
              <a:ext cx="2903" cy="1996"/>
            </a:xfrm>
            <a:prstGeom prst="rect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/>
              <a:t>Актуальность:</a:t>
            </a:r>
            <a:endParaRPr lang="ru-RU" sz="2400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1428736"/>
            <a:ext cx="39290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Поэтому  перед нашим обществом стоит задача производить машины, не наносящих вред экологии. По моему мнению, таковым </a:t>
            </a:r>
          </a:p>
          <a:p>
            <a:r>
              <a:rPr lang="ru-RU" sz="2400" dirty="0" smtClean="0"/>
              <a:t>является  электромобиль.</a:t>
            </a:r>
            <a:endParaRPr lang="ru-RU" sz="2400" dirty="0"/>
          </a:p>
        </p:txBody>
      </p:sp>
      <p:grpSp>
        <p:nvGrpSpPr>
          <p:cNvPr id="15" name="Group 6"/>
          <p:cNvGrpSpPr>
            <a:grpSpLocks/>
          </p:cNvGrpSpPr>
          <p:nvPr/>
        </p:nvGrpSpPr>
        <p:grpSpPr bwMode="auto">
          <a:xfrm>
            <a:off x="4143372" y="928670"/>
            <a:ext cx="4786346" cy="4714908"/>
            <a:chOff x="839" y="1162"/>
            <a:chExt cx="4264" cy="2812"/>
          </a:xfrm>
        </p:grpSpPr>
        <p:pic>
          <p:nvPicPr>
            <p:cNvPr id="16" name="i-main-pic" descr="Картинка 7 из 3982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30" y="1264"/>
              <a:ext cx="4036" cy="2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839" y="1162"/>
              <a:ext cx="4264" cy="2812"/>
            </a:xfrm>
            <a:prstGeom prst="rect">
              <a:avLst/>
            </a:prstGeom>
            <a:noFill/>
            <a:ln w="57150" cmpd="thickThin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Возьмем  моторчик, батарейку,  ключ, соединительные провода, пластиковые трубочки, зубочистки, клей, крышки от пластиковых бутылок, ключ, пластмассовую пластинку.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Практическая  работа</a:t>
            </a:r>
            <a:endParaRPr lang="ru-RU" sz="3200" i="1" dirty="0"/>
          </a:p>
        </p:txBody>
      </p:sp>
      <p:pic>
        <p:nvPicPr>
          <p:cNvPr id="2050" name="Picture 2" descr="C:\Users\Ilya\Desktop\20180218_1608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571876"/>
            <a:ext cx="4500562" cy="3071810"/>
          </a:xfrm>
          <a:prstGeom prst="rect">
            <a:avLst/>
          </a:prstGeom>
          <a:noFill/>
        </p:spPr>
      </p:pic>
      <p:pic>
        <p:nvPicPr>
          <p:cNvPr id="2051" name="Picture 3" descr="C:\Users\Ilya\Documents\13269068_150b2f9edb15c5996e2a71977e0a02ff_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1876"/>
            <a:ext cx="4429156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Я считаю, что электромобили – это машины будущего. Они не наносят вред окружающей среде. Более комфортны и гигиеничны, чем машины с двигателями внутреннего сгорания. Устройство машин с электрическим двигателем проще и надёжнее.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Закючение</a:t>
            </a:r>
            <a:endParaRPr lang="ru-RU" i="1" dirty="0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357685" y="4143380"/>
            <a:ext cx="4286281" cy="2165345"/>
            <a:chOff x="1338" y="2205"/>
            <a:chExt cx="2948" cy="1860"/>
          </a:xfrm>
        </p:grpSpPr>
        <p:pic>
          <p:nvPicPr>
            <p:cNvPr id="5" name="Picture 6" descr="белая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9" y="2296"/>
              <a:ext cx="2722" cy="1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1338" y="2205"/>
              <a:ext cx="2948" cy="1860"/>
            </a:xfrm>
            <a:prstGeom prst="rect">
              <a:avLst/>
            </a:prstGeom>
            <a:noFill/>
            <a:ln w="76200" cmpd="tri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err="1" smtClean="0"/>
              <a:t>Перышкин</a:t>
            </a:r>
            <a:r>
              <a:rPr lang="ru-RU" sz="2000" dirty="0" smtClean="0"/>
              <a:t> А. В. Физика 8 класс, </a:t>
            </a:r>
            <a:r>
              <a:rPr lang="ru-RU" sz="2000" smtClean="0"/>
              <a:t>ООО «</a:t>
            </a:r>
            <a:r>
              <a:rPr lang="ru-RU" sz="2000" dirty="0" err="1"/>
              <a:t>Д</a:t>
            </a:r>
            <a:r>
              <a:rPr lang="ru-RU" sz="2000" smtClean="0"/>
              <a:t>рофа</a:t>
            </a:r>
            <a:r>
              <a:rPr lang="ru-RU" sz="2000" dirty="0" smtClean="0"/>
              <a:t>», 2015г.</a:t>
            </a:r>
          </a:p>
          <a:p>
            <a:endParaRPr lang="ru-RU" sz="2000" dirty="0" smtClean="0"/>
          </a:p>
          <a:p>
            <a:r>
              <a:rPr lang="en-US" sz="2000" dirty="0" smtClean="0"/>
              <a:t>https://yandex.ru/images/search?text=</a:t>
            </a:r>
            <a:r>
              <a:rPr lang="ru-RU" sz="2000" dirty="0" smtClean="0"/>
              <a:t>картинки%20моторчик%205%20вольт&amp;</a:t>
            </a:r>
            <a:r>
              <a:rPr lang="en-US" sz="2000" dirty="0" err="1" smtClean="0"/>
              <a:t>noreask</a:t>
            </a:r>
            <a:r>
              <a:rPr lang="en-US" sz="2000" dirty="0" smtClean="0"/>
              <a:t>=1&amp;img_url=https%3A%2F%2Fotvet.imgsmail.ru%2Fdownload%2F13269068_150b2f9edb15c5996e2a71977e0a02ff_800.jpg&amp;pos=2&amp;rpt=</a:t>
            </a:r>
            <a:r>
              <a:rPr lang="en-US" sz="2000" dirty="0" err="1" smtClean="0"/>
              <a:t>simage&amp;lr</a:t>
            </a:r>
            <a:r>
              <a:rPr lang="en-US" sz="2000" dirty="0" smtClean="0"/>
              <a:t>=15</a:t>
            </a:r>
            <a:r>
              <a:rPr lang="ru-RU" sz="2000" dirty="0" smtClean="0"/>
              <a:t>  </a:t>
            </a:r>
          </a:p>
          <a:p>
            <a:r>
              <a:rPr lang="ru-RU" sz="2000" u="sng" dirty="0" smtClean="0">
                <a:hlinkClick r:id="rId2"/>
              </a:rPr>
              <a:t>https://yandex.ru/images/search?text=картинки%20электродвигатель%20постоянного%20тока&amp;noreask=1&amp;img_url=http%3A%2F%2Fingenious.ucoz.ru%2F_pu%2F0%2F52106741.jpg&amp;pos=14&amp;rpt=simage&amp;lr=10825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Литература и Интернет - ресурсы</a:t>
            </a:r>
            <a:endParaRPr lang="ru-RU" sz="28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260</TotalTime>
  <Words>219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Физический фестиваль     «Физика – наука любознательных исследователей окружающего мира»</vt:lpstr>
      <vt:lpstr>МКОУ «Никольская ОШ №28»</vt:lpstr>
      <vt:lpstr>Цель: сконструировать и изготовить  модель электромобиля</vt:lpstr>
      <vt:lpstr>Актуальность:</vt:lpstr>
      <vt:lpstr>Актуальность:</vt:lpstr>
      <vt:lpstr>Практическая  работа</vt:lpstr>
      <vt:lpstr>Закючение</vt:lpstr>
      <vt:lpstr>Литература и Интернет - ресурсы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Физический фестиваль     «Физика – наукалюбознательных исследователей окружающего мира»</dc:title>
  <dc:creator>Ilya</dc:creator>
  <cp:lastModifiedBy>DELL</cp:lastModifiedBy>
  <cp:revision>30</cp:revision>
  <cp:lastPrinted>2020-02-26T05:52:40Z</cp:lastPrinted>
  <dcterms:created xsi:type="dcterms:W3CDTF">2018-02-18T14:22:55Z</dcterms:created>
  <dcterms:modified xsi:type="dcterms:W3CDTF">2024-12-11T17:58:23Z</dcterms:modified>
</cp:coreProperties>
</file>